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9085"/>
    <a:srgbClr val="26354C"/>
    <a:srgbClr val="AD6920"/>
    <a:srgbClr val="F6C1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p:scale>
          <a:sx n="90" d="100"/>
          <a:sy n="90" d="100"/>
        </p:scale>
        <p:origin x="618" y="6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F18E9-D286-48AE-93C1-5249FA336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723909-48C3-4258-AC26-03C1E98E0A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093F167-5445-4D4B-A94E-5D45F64C45EA}"/>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5" name="Footer Placeholder 4">
            <a:extLst>
              <a:ext uri="{FF2B5EF4-FFF2-40B4-BE49-F238E27FC236}">
                <a16:creationId xmlns:a16="http://schemas.microsoft.com/office/drawing/2014/main" id="{61F10E17-3576-4222-9B00-CBBA983AA4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3E3AE2-22BB-4EF4-A8F1-8F62164C4124}"/>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4285205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06658-0350-4532-A73A-980EAC197D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98153-3406-4006-9809-3B80F89D79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830DA-49E2-4FD1-B879-A500588408BC}"/>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5" name="Footer Placeholder 4">
            <a:extLst>
              <a:ext uri="{FF2B5EF4-FFF2-40B4-BE49-F238E27FC236}">
                <a16:creationId xmlns:a16="http://schemas.microsoft.com/office/drawing/2014/main" id="{CD911DEE-887A-44F6-B558-8195C33DA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CC85BA-2ED1-4426-874B-3E4E71F87D42}"/>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2350343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E32B3F-2995-4136-AEF7-5EB84E797C2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FA1CEF6-04DC-4226-A83F-11A0BAC2C52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E4BDB1-A8A8-4092-A335-97F7A8DFA844}"/>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5" name="Footer Placeholder 4">
            <a:extLst>
              <a:ext uri="{FF2B5EF4-FFF2-40B4-BE49-F238E27FC236}">
                <a16:creationId xmlns:a16="http://schemas.microsoft.com/office/drawing/2014/main" id="{3DF21824-BF18-488E-92AF-F93CEE0B9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E22A97-8C09-4406-9964-19DEC81EE58D}"/>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1468822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E64C5-BBA5-4060-A225-740D100236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AAA1A8-D8B8-47E8-B426-E6F79BF58B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26801C-D189-4615-855B-09D734C95D23}"/>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5" name="Footer Placeholder 4">
            <a:extLst>
              <a:ext uri="{FF2B5EF4-FFF2-40B4-BE49-F238E27FC236}">
                <a16:creationId xmlns:a16="http://schemas.microsoft.com/office/drawing/2014/main" id="{6BE820AC-18EF-4478-B7B6-8EFEFD0BC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2142E-669F-4B85-9467-E5AC7E255D41}"/>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130102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E88A-6B30-43F3-A637-6A7664A4A1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32E1D2-C011-4818-BDF9-84B768F9FE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542EE5-CDB1-4D03-994F-D365E770142B}"/>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5" name="Footer Placeholder 4">
            <a:extLst>
              <a:ext uri="{FF2B5EF4-FFF2-40B4-BE49-F238E27FC236}">
                <a16:creationId xmlns:a16="http://schemas.microsoft.com/office/drawing/2014/main" id="{46DF58A7-BD75-4671-A8D4-A4783DD9ED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C2C010-DA63-49D0-8B65-108A0463A1D2}"/>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36360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E2964-606C-423D-9F57-CFC96DB342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C54B6B-FC51-4AD5-BD5A-D81E343223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62B1BB-3362-441D-902B-C6FD326A02B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D8B69D-D02D-4B22-A345-DFDA1953201E}"/>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6" name="Footer Placeholder 5">
            <a:extLst>
              <a:ext uri="{FF2B5EF4-FFF2-40B4-BE49-F238E27FC236}">
                <a16:creationId xmlns:a16="http://schemas.microsoft.com/office/drawing/2014/main" id="{42C826A8-2FE1-4438-9060-3BC4CB64C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0D5896-042D-4516-88DA-0D65DAF260CC}"/>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356946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E730-3739-4C47-B0C4-45420176B0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65B36D-CDD6-4443-B14F-F85B9005EE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08EC14-C7C1-4BFA-AB6B-BB58617213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FEED4D-7A24-40D9-A610-8B7952F19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869856-15D5-4FD6-A1E3-DD18213CB7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EC88D01-8196-41BE-BC5A-65D64FB81BC1}"/>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8" name="Footer Placeholder 7">
            <a:extLst>
              <a:ext uri="{FF2B5EF4-FFF2-40B4-BE49-F238E27FC236}">
                <a16:creationId xmlns:a16="http://schemas.microsoft.com/office/drawing/2014/main" id="{8A03F36B-F79C-438A-8F7F-5418B86714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039162-1CF3-4DF0-9A82-F78094FE0EF2}"/>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1398528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CFAB-3243-4948-9C6E-6DDBCA1A4B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5DA311-C390-40CE-A89D-76545846DD4A}"/>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4" name="Footer Placeholder 3">
            <a:extLst>
              <a:ext uri="{FF2B5EF4-FFF2-40B4-BE49-F238E27FC236}">
                <a16:creationId xmlns:a16="http://schemas.microsoft.com/office/drawing/2014/main" id="{CACFBE6B-D9D1-44B0-AA1B-EBB145331E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B683BA-93FE-45CA-8833-6F1CAA54E26D}"/>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28850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DAD6A8-01BC-4E2C-83A2-966084F57268}"/>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3" name="Footer Placeholder 2">
            <a:extLst>
              <a:ext uri="{FF2B5EF4-FFF2-40B4-BE49-F238E27FC236}">
                <a16:creationId xmlns:a16="http://schemas.microsoft.com/office/drawing/2014/main" id="{C3652CD7-D53A-4E84-8FBD-FE6E56ED90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4DB316-5196-42F2-887C-47AFAAC15B92}"/>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294048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3627-389C-4D95-A0D5-753D53E01B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0A7C343-C243-49D4-B1D5-ECEB86B4D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D2355E9-0B5A-4209-92C4-45E0A4E29D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992492-4645-42B2-9717-87D69E2945CE}"/>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6" name="Footer Placeholder 5">
            <a:extLst>
              <a:ext uri="{FF2B5EF4-FFF2-40B4-BE49-F238E27FC236}">
                <a16:creationId xmlns:a16="http://schemas.microsoft.com/office/drawing/2014/main" id="{A493B669-CB4C-4CBC-A1FB-B2959DF994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557D2-7B4D-4550-8345-FA606E127345}"/>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182451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EF4D2-0C04-4314-8C7F-D7A573DE17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8CF37C-4996-48CF-9804-6634CD9AD8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85731F-74CF-4D6E-81D1-CD4BF0F16F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E6E3A4-CB4C-4C43-87E8-7E80FEB651F2}"/>
              </a:ext>
            </a:extLst>
          </p:cNvPr>
          <p:cNvSpPr>
            <a:spLocks noGrp="1"/>
          </p:cNvSpPr>
          <p:nvPr>
            <p:ph type="dt" sz="half" idx="10"/>
          </p:nvPr>
        </p:nvSpPr>
        <p:spPr/>
        <p:txBody>
          <a:bodyPr/>
          <a:lstStyle/>
          <a:p>
            <a:fld id="{0581FB74-AA14-44C0-B523-9399CA0B7D45}" type="datetimeFigureOut">
              <a:rPr lang="en-US" smtClean="0"/>
              <a:t>11/7/2019</a:t>
            </a:fld>
            <a:endParaRPr lang="en-US"/>
          </a:p>
        </p:txBody>
      </p:sp>
      <p:sp>
        <p:nvSpPr>
          <p:cNvPr id="6" name="Footer Placeholder 5">
            <a:extLst>
              <a:ext uri="{FF2B5EF4-FFF2-40B4-BE49-F238E27FC236}">
                <a16:creationId xmlns:a16="http://schemas.microsoft.com/office/drawing/2014/main" id="{51CC81AA-36F7-4D91-A40A-58D4AAE57E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6DCAD1C-590D-49C0-96A5-2CB946C2E76E}"/>
              </a:ext>
            </a:extLst>
          </p:cNvPr>
          <p:cNvSpPr>
            <a:spLocks noGrp="1"/>
          </p:cNvSpPr>
          <p:nvPr>
            <p:ph type="sldNum" sz="quarter" idx="12"/>
          </p:nvPr>
        </p:nvSpPr>
        <p:spPr/>
        <p:txBody>
          <a:bodyPr/>
          <a:lstStyle/>
          <a:p>
            <a:fld id="{E6745782-BB2D-4E5B-A227-E2A15179A8C8}" type="slidenum">
              <a:rPr lang="en-US" smtClean="0"/>
              <a:t>‹#›</a:t>
            </a:fld>
            <a:endParaRPr lang="en-US"/>
          </a:p>
        </p:txBody>
      </p:sp>
    </p:spTree>
    <p:extLst>
      <p:ext uri="{BB962C8B-B14F-4D97-AF65-F5344CB8AC3E}">
        <p14:creationId xmlns:p14="http://schemas.microsoft.com/office/powerpoint/2010/main" val="203789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0405F4-A4BA-4F6D-A891-F02C1659B9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5E10D-4247-4ED9-B66A-14AECCBA42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0E943B-BC66-4719-8CCE-E82788884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81FB74-AA14-44C0-B523-9399CA0B7D45}" type="datetimeFigureOut">
              <a:rPr lang="en-US" smtClean="0"/>
              <a:t>11/7/2019</a:t>
            </a:fld>
            <a:endParaRPr lang="en-US"/>
          </a:p>
        </p:txBody>
      </p:sp>
      <p:sp>
        <p:nvSpPr>
          <p:cNvPr id="5" name="Footer Placeholder 4">
            <a:extLst>
              <a:ext uri="{FF2B5EF4-FFF2-40B4-BE49-F238E27FC236}">
                <a16:creationId xmlns:a16="http://schemas.microsoft.com/office/drawing/2014/main" id="{0EF2362A-3CD8-4F4E-A3DA-4B40C3458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BAEB34-A63B-482A-989F-32C5D3C77A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45782-BB2D-4E5B-A227-E2A15179A8C8}" type="slidenum">
              <a:rPr lang="en-US" smtClean="0"/>
              <a:t>‹#›</a:t>
            </a:fld>
            <a:endParaRPr lang="en-US"/>
          </a:p>
        </p:txBody>
      </p:sp>
    </p:spTree>
    <p:extLst>
      <p:ext uri="{BB962C8B-B14F-4D97-AF65-F5344CB8AC3E}">
        <p14:creationId xmlns:p14="http://schemas.microsoft.com/office/powerpoint/2010/main" val="2594585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E9085"/>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79ED69A-E45B-4EDA-8F6C-A0F582A45DA2}"/>
              </a:ext>
            </a:extLst>
          </p:cNvPr>
          <p:cNvPicPr>
            <a:picLocks noChangeAspect="1"/>
          </p:cNvPicPr>
          <p:nvPr/>
        </p:nvPicPr>
        <p:blipFill rotWithShape="1">
          <a:blip r:embed="rId2">
            <a:extLst>
              <a:ext uri="{28A0092B-C50C-407E-A947-70E740481C1C}">
                <a14:useLocalDpi xmlns:a14="http://schemas.microsoft.com/office/drawing/2010/main" val="0"/>
              </a:ext>
            </a:extLst>
          </a:blip>
          <a:srcRect b="4018"/>
          <a:stretch/>
        </p:blipFill>
        <p:spPr>
          <a:xfrm>
            <a:off x="0" y="1"/>
            <a:ext cx="4530624" cy="6858000"/>
          </a:xfrm>
          <a:prstGeom prst="rect">
            <a:avLst/>
          </a:prstGeom>
        </p:spPr>
      </p:pic>
      <p:sp>
        <p:nvSpPr>
          <p:cNvPr id="10" name="TextBox 9">
            <a:extLst>
              <a:ext uri="{FF2B5EF4-FFF2-40B4-BE49-F238E27FC236}">
                <a16:creationId xmlns:a16="http://schemas.microsoft.com/office/drawing/2014/main" id="{4D47D8C9-3F75-45CC-95AE-63208E2828D3}"/>
              </a:ext>
            </a:extLst>
          </p:cNvPr>
          <p:cNvSpPr txBox="1"/>
          <p:nvPr/>
        </p:nvSpPr>
        <p:spPr>
          <a:xfrm>
            <a:off x="4602158" y="0"/>
            <a:ext cx="7443662" cy="6971139"/>
          </a:xfrm>
          <a:prstGeom prst="rect">
            <a:avLst/>
          </a:prstGeom>
          <a:noFill/>
        </p:spPr>
        <p:txBody>
          <a:bodyPr wrap="square" rtlCol="0">
            <a:spAutoFit/>
          </a:bodyPr>
          <a:lstStyle/>
          <a:p>
            <a:pPr fontAlgn="base"/>
            <a:r>
              <a:rPr lang="en-US" sz="2800" b="1" dirty="0">
                <a:solidFill>
                  <a:schemeClr val="bg1"/>
                </a:solidFill>
                <a:latin typeface="CheapskateFill" panose="00000400000000000000" pitchFamily="2" charset="0"/>
                <a:ea typeface="Cambria Math" panose="02040503050406030204" pitchFamily="18" charset="0"/>
              </a:rPr>
              <a:t>We are excited to announce our next series in Kid’s Church!   </a:t>
            </a:r>
          </a:p>
          <a:p>
            <a:pPr fontAlgn="base"/>
            <a:r>
              <a:rPr lang="en-US" sz="4400" b="1" dirty="0">
                <a:solidFill>
                  <a:schemeClr val="bg1"/>
                </a:solidFill>
                <a:latin typeface="CheapskateFill" panose="00000400000000000000" pitchFamily="2" charset="0"/>
                <a:ea typeface="Cambria Math" panose="02040503050406030204" pitchFamily="18" charset="0"/>
              </a:rPr>
              <a:t>“Jesus is………”</a:t>
            </a:r>
          </a:p>
          <a:p>
            <a:pPr fontAlgn="base"/>
            <a:endParaRPr lang="en-US" sz="1400" dirty="0">
              <a:solidFill>
                <a:schemeClr val="bg1"/>
              </a:solidFill>
              <a:latin typeface="Cambria Math" panose="02040503050406030204" pitchFamily="18" charset="0"/>
              <a:ea typeface="Cambria Math" panose="02040503050406030204" pitchFamily="18" charset="0"/>
            </a:endParaRPr>
          </a:p>
          <a:p>
            <a:pPr fontAlgn="base"/>
            <a:r>
              <a:rPr lang="en-US" sz="1400" dirty="0">
                <a:solidFill>
                  <a:schemeClr val="bg1"/>
                </a:solidFill>
                <a:latin typeface="Cambria Math" panose="02040503050406030204" pitchFamily="18" charset="0"/>
                <a:ea typeface="Cambria Math" panose="02040503050406030204" pitchFamily="18" charset="0"/>
              </a:rPr>
              <a:t>Christmas is a time that we all look forward to with great expectation. The world has many thoughts and ideas associated with this holiday including elaborate decorations and presents. As Christians, we know these things are not what Christmas is all about. Christmas is all about the celebration of the birth of Jesus, the Advent of our Savior.</a:t>
            </a:r>
          </a:p>
          <a:p>
            <a:pPr fontAlgn="base"/>
            <a:endParaRPr lang="en-US" sz="1400" dirty="0">
              <a:solidFill>
                <a:schemeClr val="bg1"/>
              </a:solidFill>
              <a:latin typeface="Cambria Math" panose="02040503050406030204" pitchFamily="18" charset="0"/>
              <a:ea typeface="Cambria Math" panose="02040503050406030204" pitchFamily="18" charset="0"/>
            </a:endParaRPr>
          </a:p>
          <a:p>
            <a:pPr fontAlgn="base"/>
            <a:r>
              <a:rPr lang="en-US" sz="1400" dirty="0">
                <a:solidFill>
                  <a:schemeClr val="bg1"/>
                </a:solidFill>
                <a:latin typeface="Cambria Math" panose="02040503050406030204" pitchFamily="18" charset="0"/>
                <a:ea typeface="Cambria Math" panose="02040503050406030204" pitchFamily="18" charset="0"/>
              </a:rPr>
              <a:t>Jesus’ birth was something that the nation of Israel had looked forward to for a long time. Although they didn’t know that the Messiah’s name would be Jesus, they did have a good idea about what He would be like. The prophet Isaiah prophesied many years earlier about Jesus and gave several descriptions of His character.</a:t>
            </a:r>
          </a:p>
          <a:p>
            <a:pPr fontAlgn="base"/>
            <a:endParaRPr lang="en-US" sz="1400" dirty="0">
              <a:solidFill>
                <a:schemeClr val="bg1"/>
              </a:solidFill>
              <a:latin typeface="Cambria Math" panose="02040503050406030204" pitchFamily="18" charset="0"/>
              <a:ea typeface="Cambria Math" panose="02040503050406030204" pitchFamily="18" charset="0"/>
            </a:endParaRPr>
          </a:p>
          <a:p>
            <a:pPr fontAlgn="base"/>
            <a:r>
              <a:rPr lang="en-US" sz="1400" dirty="0">
                <a:solidFill>
                  <a:schemeClr val="bg1"/>
                </a:solidFill>
                <a:latin typeface="Cambria Math" panose="02040503050406030204" pitchFamily="18" charset="0"/>
                <a:ea typeface="Cambria Math" panose="02040503050406030204" pitchFamily="18" charset="0"/>
              </a:rPr>
              <a:t>In this series, the children will learn some incredible lessons based on that prophecy from Isaiah.  Ultimately, they will learn that Jesus is Emmanuel - “God With Us.”   We pray that this series is a blessing to the children in our ministry as we celebrate this timeless story that changed the world!</a:t>
            </a:r>
          </a:p>
          <a:p>
            <a:pPr fontAlgn="base"/>
            <a:endParaRPr lang="en-US" dirty="0">
              <a:solidFill>
                <a:schemeClr val="bg1"/>
              </a:solidFill>
              <a:latin typeface="Cambria Math" panose="02040503050406030204" pitchFamily="18" charset="0"/>
              <a:ea typeface="Cambria Math" panose="02040503050406030204" pitchFamily="18" charset="0"/>
            </a:endParaRPr>
          </a:p>
          <a:p>
            <a:pPr fontAlgn="base"/>
            <a:r>
              <a:rPr lang="en-US" sz="1400" dirty="0">
                <a:solidFill>
                  <a:schemeClr val="bg1"/>
                </a:solidFill>
                <a:latin typeface="Aharoni" panose="02010803020104030203" pitchFamily="2" charset="-79"/>
                <a:ea typeface="Cambria Math" panose="02040503050406030204" pitchFamily="18" charset="0"/>
                <a:cs typeface="Aharoni" panose="02010803020104030203" pitchFamily="2" charset="-79"/>
              </a:rPr>
              <a:t>THE LESSONS:</a:t>
            </a:r>
          </a:p>
          <a:p>
            <a:pPr fontAlgn="base"/>
            <a:r>
              <a:rPr lang="en-US" sz="1400" dirty="0">
                <a:solidFill>
                  <a:schemeClr val="bg1"/>
                </a:solidFill>
                <a:latin typeface="Cambria Math" panose="02040503050406030204" pitchFamily="18" charset="0"/>
                <a:ea typeface="Cambria Math" panose="02040503050406030204" pitchFamily="18" charset="0"/>
              </a:rPr>
              <a:t>Lesson 1: “Jesus Is…WONDERFUL”</a:t>
            </a:r>
          </a:p>
          <a:p>
            <a:pPr fontAlgn="base"/>
            <a:r>
              <a:rPr lang="en-US" sz="1400" dirty="0">
                <a:solidFill>
                  <a:schemeClr val="bg1"/>
                </a:solidFill>
                <a:latin typeface="Cambria Math" panose="02040503050406030204" pitchFamily="18" charset="0"/>
                <a:ea typeface="Cambria Math" panose="02040503050406030204" pitchFamily="18" charset="0"/>
              </a:rPr>
              <a:t>Lesson 2: “Jesus Is…COUNSELOR”</a:t>
            </a:r>
          </a:p>
          <a:p>
            <a:pPr fontAlgn="base"/>
            <a:r>
              <a:rPr lang="en-US" sz="1400" dirty="0">
                <a:solidFill>
                  <a:schemeClr val="bg1"/>
                </a:solidFill>
                <a:latin typeface="Cambria Math" panose="02040503050406030204" pitchFamily="18" charset="0"/>
                <a:ea typeface="Cambria Math" panose="02040503050406030204" pitchFamily="18" charset="0"/>
              </a:rPr>
              <a:t>Lesson 3: “Jesus Is…MIGHTY GOD”</a:t>
            </a:r>
          </a:p>
          <a:p>
            <a:pPr fontAlgn="base"/>
            <a:r>
              <a:rPr lang="en-US" sz="1400" dirty="0">
                <a:solidFill>
                  <a:schemeClr val="bg1"/>
                </a:solidFill>
                <a:latin typeface="Cambria Math" panose="02040503050406030204" pitchFamily="18" charset="0"/>
                <a:ea typeface="Cambria Math" panose="02040503050406030204" pitchFamily="18" charset="0"/>
              </a:rPr>
              <a:t>Lesson 4: “Jesus Is…EVERLASTING FATHER”</a:t>
            </a:r>
          </a:p>
          <a:p>
            <a:pPr fontAlgn="base"/>
            <a:r>
              <a:rPr lang="en-US" sz="1400" dirty="0">
                <a:solidFill>
                  <a:schemeClr val="bg1"/>
                </a:solidFill>
                <a:latin typeface="Cambria Math" panose="02040503050406030204" pitchFamily="18" charset="0"/>
                <a:ea typeface="Cambria Math" panose="02040503050406030204" pitchFamily="18" charset="0"/>
              </a:rPr>
              <a:t>Lesson 5: “Jesus Is…PRINCE OF PEACE”</a:t>
            </a:r>
          </a:p>
          <a:p>
            <a:pPr fontAlgn="base"/>
            <a:r>
              <a:rPr lang="en-US" sz="1400" dirty="0">
                <a:solidFill>
                  <a:schemeClr val="bg1"/>
                </a:solidFill>
                <a:latin typeface="Cambria Math" panose="02040503050406030204" pitchFamily="18" charset="0"/>
                <a:ea typeface="Cambria Math" panose="02040503050406030204" pitchFamily="18" charset="0"/>
              </a:rPr>
              <a:t>Lesson 6: “Jesus Is…EMMANUEL”</a:t>
            </a:r>
          </a:p>
          <a:p>
            <a:pPr fontAlgn="base"/>
            <a:endParaRPr lang="en-US" sz="1050" dirty="0">
              <a:solidFill>
                <a:schemeClr val="bg1"/>
              </a:solidFill>
              <a:latin typeface="Cambria Math" panose="02040503050406030204" pitchFamily="18" charset="0"/>
              <a:ea typeface="Cambria Math" panose="02040503050406030204" pitchFamily="18" charset="0"/>
            </a:endParaRPr>
          </a:p>
          <a:p>
            <a:pPr fontAlgn="base"/>
            <a:endParaRPr lang="en-US" sz="1050" dirty="0"/>
          </a:p>
        </p:txBody>
      </p:sp>
      <p:sp>
        <p:nvSpPr>
          <p:cNvPr id="11" name="TextBox 10">
            <a:extLst>
              <a:ext uri="{FF2B5EF4-FFF2-40B4-BE49-F238E27FC236}">
                <a16:creationId xmlns:a16="http://schemas.microsoft.com/office/drawing/2014/main" id="{A410D0D1-AC11-41D6-9AF0-14AC726F05F5}"/>
              </a:ext>
            </a:extLst>
          </p:cNvPr>
          <p:cNvSpPr txBox="1"/>
          <p:nvPr/>
        </p:nvSpPr>
        <p:spPr>
          <a:xfrm rot="509451">
            <a:off x="8345331" y="4859031"/>
            <a:ext cx="2820123" cy="1200329"/>
          </a:xfrm>
          <a:prstGeom prst="rect">
            <a:avLst/>
          </a:prstGeom>
          <a:noFill/>
          <a:ln w="25400">
            <a:solidFill>
              <a:schemeClr val="bg1"/>
            </a:solidFill>
          </a:ln>
        </p:spPr>
        <p:txBody>
          <a:bodyPr wrap="square" rtlCol="0">
            <a:spAutoFit/>
          </a:bodyPr>
          <a:lstStyle/>
          <a:p>
            <a:pPr algn="ctr"/>
            <a:r>
              <a:rPr lang="en-US" sz="2400" b="1" dirty="0">
                <a:solidFill>
                  <a:schemeClr val="bg1"/>
                </a:solidFill>
                <a:latin typeface="Cambria Math" panose="02040503050406030204" pitchFamily="18" charset="0"/>
                <a:ea typeface="Cambria Math" panose="02040503050406030204" pitchFamily="18" charset="0"/>
              </a:rPr>
              <a:t>Family devotions are available for each lesson!</a:t>
            </a:r>
          </a:p>
        </p:txBody>
      </p:sp>
      <p:pic>
        <p:nvPicPr>
          <p:cNvPr id="13" name="Picture 12">
            <a:extLst>
              <a:ext uri="{FF2B5EF4-FFF2-40B4-BE49-F238E27FC236}">
                <a16:creationId xmlns:a16="http://schemas.microsoft.com/office/drawing/2014/main" id="{AD838778-6FB8-4EEF-955D-9E68908B3A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2994" y="212567"/>
            <a:ext cx="1904635" cy="1924578"/>
          </a:xfrm>
          <a:prstGeom prst="rect">
            <a:avLst/>
          </a:prstGeom>
        </p:spPr>
      </p:pic>
    </p:spTree>
    <p:extLst>
      <p:ext uri="{BB962C8B-B14F-4D97-AF65-F5344CB8AC3E}">
        <p14:creationId xmlns:p14="http://schemas.microsoft.com/office/powerpoint/2010/main" val="785330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38</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Calibri</vt:lpstr>
      <vt:lpstr>Calibri Light</vt:lpstr>
      <vt:lpstr>Cambria Math</vt:lpstr>
      <vt:lpstr>CheapskateFill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 Boyd</dc:creator>
  <cp:lastModifiedBy>Will Boyd</cp:lastModifiedBy>
  <cp:revision>4</cp:revision>
  <dcterms:created xsi:type="dcterms:W3CDTF">2019-11-07T22:10:55Z</dcterms:created>
  <dcterms:modified xsi:type="dcterms:W3CDTF">2019-11-07T22:42:43Z</dcterms:modified>
</cp:coreProperties>
</file>